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26" r:id="rId3"/>
    <p:sldId id="527" r:id="rId4"/>
    <p:sldId id="528" r:id="rId5"/>
    <p:sldId id="529" r:id="rId6"/>
    <p:sldId id="53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88" r:id="rId65"/>
    <p:sldId id="589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97" r:id="rId74"/>
    <p:sldId id="598" r:id="rId75"/>
    <p:sldId id="599" r:id="rId76"/>
    <p:sldId id="600" r:id="rId77"/>
    <p:sldId id="601" r:id="rId78"/>
    <p:sldId id="602" r:id="rId79"/>
    <p:sldId id="603" r:id="rId80"/>
    <p:sldId id="604" r:id="rId81"/>
    <p:sldId id="605" r:id="rId82"/>
    <p:sldId id="606" r:id="rId83"/>
    <p:sldId id="607" r:id="rId84"/>
    <p:sldId id="608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73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7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5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8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04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3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6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74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1268-9560-B7F3-C627-53AE4A5E4931}"/>
              </a:ext>
            </a:extLst>
          </p:cNvPr>
          <p:cNvSpPr/>
          <p:nvPr/>
        </p:nvSpPr>
        <p:spPr>
          <a:xfrm>
            <a:off x="2832788" y="2806349"/>
            <a:ext cx="6835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of Cyber Security</a:t>
            </a:r>
            <a:endParaRPr lang="en-US" sz="5400" b="0" cap="none" spc="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51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A6A25-F9F5-C958-73E3-E164A957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8E5D8-0D80-7A94-72B7-FAD2AF41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FA80B-3FF2-C221-E37F-278E7E7F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5818B-D1E3-BF9D-1331-7BB085D1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7D747-0640-083F-B80F-F915E854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EF552-168D-4044-B8C3-7C454CF9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6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2D498-1DA4-C1BC-8C51-2169D98D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5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A2B2A-E526-F386-8488-1CF20725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0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A00F3-7517-9C00-B0AD-6F6499F3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C7E68-BE9F-2F1E-BC67-6644696F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2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AC5DC-D65B-6A08-E4C6-20CFD9FE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9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A904F-EB2A-A74F-17A1-7CE03143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AB6D2-17FD-BD35-0D67-7483CF0C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8C3A4-4854-51B3-21A3-28150D3C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813C3-E7CE-75DA-789E-C4169F4F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33896-99E1-2D1D-B4A0-6E3DD6E7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91066-CCD3-F34C-87D2-1D713DBE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23D00-D363-B69A-35C5-7E9F982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DC2B4-F763-8814-E9EB-83E67B2F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6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B4A2D-513A-6889-6CA4-714FBC10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D9678-E728-E4D6-0380-F165250D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827F7-25C6-4574-E693-B23B55AD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9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93981-D308-58E3-B6B5-C6ACB368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6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AD599-617A-3BF9-4299-6EC7CD01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25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BF641-EE40-A209-C401-FCA65904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7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08743-9CA1-4A9E-FE00-BB6FFF17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3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E0CCA-219A-3A53-8E09-88C46428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4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2F24D-D4CF-F56A-5ACF-2F95F149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7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91C77-EB88-1369-0DC0-4CA6F822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7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736E8-C6DA-8E04-629F-CB17AB29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C053A-4E3E-E189-F2A8-3212D2AF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27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8D1AA-AB23-370B-58C9-545A0EA0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1841B-513C-D131-2A3B-850C9C17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90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26B9C-A5B4-4143-854C-631D23A6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6CD3A-8F76-7AB4-806F-30F913D3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1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BFC1D-C7A4-5E96-A52B-F9957F91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DA678-1DFA-2B0F-F164-D9E4E129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E0D97-3896-136B-0F47-713B5B24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B120C-D613-F6BA-38EC-D24BFB5E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6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FA236-AA0C-56E0-92F3-D60A6384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4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5695F-8FFA-D5B8-A54A-4B1F0AE7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3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7DEF3-BE7F-3DD3-8ABD-66FAF087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90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EF448-4393-3755-8960-50329769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F3B91-BDBB-77B3-CC85-6119C757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3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B5E48-48FA-F431-042C-F152E8C7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98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09979-A5B0-DCDC-F2EA-F353D7B4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6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581C9-09B5-5423-FC3F-637825E3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7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E12E7-F7DB-8365-27CE-C262DF6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3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F81D6-6B99-90F1-343D-CAE47835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927A9-31DE-B01A-A7C0-F1D88E73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8915B-C6B2-1625-1A0D-5BC2EE23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98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1FAC7-40A2-EFF3-6A94-12D1ED1D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19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08C68-48FD-2854-47B0-0A824B79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4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51EA1-667F-3F9B-DE00-DA193374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B89F5-BC0D-8B3E-F5EB-C140ABDC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1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FFB14-4892-CB8A-E3C7-0D84C30F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273"/>
            <a:ext cx="12191999" cy="69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59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12943-4C10-ADF7-5AB4-98F95E04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6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7F137-2878-B78E-F6C4-D3F5180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A1726-4351-1267-CA9F-437E67BA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9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3805-E3EC-E9F7-007D-05A2F5EB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3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DD236-B5CD-4FB8-4C3A-1D7334BF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3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D412A-5CB4-2AB2-198B-91AEACB6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07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7738A-219C-38E0-9A92-A62102BF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56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01D0E-0285-F677-D246-A72BEBEF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76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72DA1-24E5-F1F4-8108-0544FB9E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819B7-C1F9-C37F-BFA2-7653530D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1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3D2FF-9388-2B75-C756-59BF90E1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1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ABACF-29F0-6935-8A3D-7B68621C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5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966EC-0025-3DBF-7714-058158AB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25813-72C7-230F-A8BA-ED1EFB41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1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BC3B0-1CDB-1784-6995-2C8BD0B5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78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C6D57-B921-7AF8-722A-E5283868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0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5E284-2DF8-8AAD-0776-C6034372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7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FC294-CDEC-CD5C-568E-9F8BD096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9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E22BC-C01F-5F6F-84B5-31F21CA8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83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A7CF3-8B27-32EF-495D-42DA4782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579CC-3515-0CFA-B726-CFCBA4AF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19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59712-068C-7698-FD39-840063C5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16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03236-F7C4-248A-40F9-26339BB3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1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09FA2-C7F2-8B8E-F02C-CF7FE180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50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4ED37-3D80-D34C-D18A-8DA56692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1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F7664-DC6E-6BCB-571E-9ABDF562E759}"/>
              </a:ext>
            </a:extLst>
          </p:cNvPr>
          <p:cNvSpPr/>
          <p:nvPr/>
        </p:nvSpPr>
        <p:spPr>
          <a:xfrm>
            <a:off x="5015415" y="2439301"/>
            <a:ext cx="2161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8475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A2600-C2DD-680D-0551-F162A7DC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367</TotalTime>
  <Words>5</Words>
  <Application>Microsoft Office PowerPoint</Application>
  <PresentationFormat>Widescreen</PresentationFormat>
  <Paragraphs>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</dc:creator>
  <cp:lastModifiedBy>anurag sharma</cp:lastModifiedBy>
  <cp:revision>17</cp:revision>
  <dcterms:created xsi:type="dcterms:W3CDTF">2023-09-02T05:29:50Z</dcterms:created>
  <dcterms:modified xsi:type="dcterms:W3CDTF">2023-09-03T19:04:11Z</dcterms:modified>
</cp:coreProperties>
</file>